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2"/>
  </p:handoutMasterIdLst>
  <p:sldIdLst>
    <p:sldId id="256" r:id="rId2"/>
    <p:sldId id="306" r:id="rId3"/>
    <p:sldId id="257" r:id="rId4"/>
    <p:sldId id="268" r:id="rId5"/>
    <p:sldId id="258" r:id="rId6"/>
    <p:sldId id="267" r:id="rId7"/>
    <p:sldId id="304" r:id="rId8"/>
    <p:sldId id="305" r:id="rId9"/>
    <p:sldId id="301" r:id="rId10"/>
    <p:sldId id="259" r:id="rId11"/>
    <p:sldId id="260" r:id="rId12"/>
    <p:sldId id="269" r:id="rId13"/>
    <p:sldId id="277" r:id="rId14"/>
    <p:sldId id="281" r:id="rId15"/>
    <p:sldId id="302" r:id="rId16"/>
    <p:sldId id="303" r:id="rId17"/>
    <p:sldId id="307" r:id="rId18"/>
    <p:sldId id="282" r:id="rId19"/>
    <p:sldId id="270" r:id="rId20"/>
    <p:sldId id="278" r:id="rId21"/>
    <p:sldId id="261" r:id="rId22"/>
    <p:sldId id="308" r:id="rId23"/>
    <p:sldId id="271" r:id="rId24"/>
    <p:sldId id="283" r:id="rId25"/>
    <p:sldId id="292" r:id="rId26"/>
    <p:sldId id="262" r:id="rId27"/>
    <p:sldId id="284" r:id="rId28"/>
    <p:sldId id="293" r:id="rId29"/>
    <p:sldId id="300" r:id="rId30"/>
    <p:sldId id="263" r:id="rId31"/>
    <p:sldId id="272" r:id="rId32"/>
    <p:sldId id="273" r:id="rId33"/>
    <p:sldId id="309" r:id="rId34"/>
    <p:sldId id="264" r:id="rId35"/>
    <p:sldId id="274" r:id="rId36"/>
    <p:sldId id="294" r:id="rId37"/>
    <p:sldId id="285" r:id="rId38"/>
    <p:sldId id="295" r:id="rId39"/>
    <p:sldId id="265" r:id="rId40"/>
    <p:sldId id="286" r:id="rId41"/>
    <p:sldId id="296" r:id="rId42"/>
    <p:sldId id="275" r:id="rId43"/>
    <p:sldId id="287" r:id="rId44"/>
    <p:sldId id="297" r:id="rId45"/>
    <p:sldId id="310" r:id="rId46"/>
    <p:sldId id="266" r:id="rId47"/>
    <p:sldId id="288" r:id="rId48"/>
    <p:sldId id="276" r:id="rId49"/>
    <p:sldId id="298" r:id="rId50"/>
    <p:sldId id="299" r:id="rId5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936DFBF-FC8B-4455-9119-0988368645E7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878604B-F9C1-4682-8625-6737AEF86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05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47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8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67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1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74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8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43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6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86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0BD8B-4D77-4E18-A9D9-19C2579AD520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69F33-2D60-49AB-8F8E-D63CA8820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30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dirty="0" smtClean="0"/>
              <a:t>Released Math EOG</a:t>
            </a:r>
            <a:br>
              <a:rPr lang="en-US" sz="5400" dirty="0" smtClean="0"/>
            </a:br>
            <a:r>
              <a:rPr lang="en-US" sz="5400" dirty="0" smtClean="0"/>
              <a:t>Third Grade</a:t>
            </a:r>
            <a:endParaRPr lang="en-US" sz="5400" dirty="0"/>
          </a:p>
        </p:txBody>
      </p:sp>
      <p:pic>
        <p:nvPicPr>
          <p:cNvPr id="5" name="Picture 4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7" t="11862" r="32377" b="2071"/>
          <a:stretch/>
        </p:blipFill>
        <p:spPr>
          <a:xfrm>
            <a:off x="2971800" y="1828800"/>
            <a:ext cx="3352800" cy="477796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8700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3.OA.8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2" t="75831" r="28121" b="2552"/>
          <a:stretch/>
        </p:blipFill>
        <p:spPr>
          <a:xfrm>
            <a:off x="381000" y="1676400"/>
            <a:ext cx="8477428" cy="2362200"/>
          </a:xfrm>
        </p:spPr>
      </p:pic>
    </p:spTree>
    <p:extLst>
      <p:ext uri="{BB962C8B-B14F-4D97-AF65-F5344CB8AC3E}">
        <p14:creationId xmlns:p14="http://schemas.microsoft.com/office/powerpoint/2010/main" val="1136551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3.OA.8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28487" r="40884" b="37774"/>
          <a:stretch/>
        </p:blipFill>
        <p:spPr>
          <a:xfrm>
            <a:off x="585597" y="1589532"/>
            <a:ext cx="7447815" cy="4506468"/>
          </a:xfrm>
        </p:spPr>
      </p:pic>
    </p:spTree>
    <p:extLst>
      <p:ext uri="{BB962C8B-B14F-4D97-AF65-F5344CB8AC3E}">
        <p14:creationId xmlns:p14="http://schemas.microsoft.com/office/powerpoint/2010/main" val="1136551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3.OA.8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5" t="13738" r="27999" b="64240"/>
          <a:stretch/>
        </p:blipFill>
        <p:spPr>
          <a:xfrm>
            <a:off x="373456" y="1752600"/>
            <a:ext cx="8605703" cy="2488121"/>
          </a:xfrm>
        </p:spPr>
      </p:pic>
    </p:spTree>
    <p:extLst>
      <p:ext uri="{BB962C8B-B14F-4D97-AF65-F5344CB8AC3E}">
        <p14:creationId xmlns:p14="http://schemas.microsoft.com/office/powerpoint/2010/main" val="1390279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3.OA.8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20001" r="27391" b="46461"/>
          <a:stretch/>
        </p:blipFill>
        <p:spPr>
          <a:xfrm>
            <a:off x="152399" y="1447800"/>
            <a:ext cx="8704703" cy="3733800"/>
          </a:xfrm>
        </p:spPr>
      </p:pic>
    </p:spTree>
    <p:extLst>
      <p:ext uri="{BB962C8B-B14F-4D97-AF65-F5344CB8AC3E}">
        <p14:creationId xmlns:p14="http://schemas.microsoft.com/office/powerpoint/2010/main" val="377708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3.OA.9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7" t="16971" r="29093" b="58987"/>
          <a:stretch/>
        </p:blipFill>
        <p:spPr>
          <a:xfrm>
            <a:off x="685799" y="1600200"/>
            <a:ext cx="8460121" cy="2743200"/>
          </a:xfrm>
        </p:spPr>
      </p:pic>
    </p:spTree>
    <p:extLst>
      <p:ext uri="{BB962C8B-B14F-4D97-AF65-F5344CB8AC3E}">
        <p14:creationId xmlns:p14="http://schemas.microsoft.com/office/powerpoint/2010/main" val="3391479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3.OA.9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16163" r="32375" b="46864"/>
          <a:stretch/>
        </p:blipFill>
        <p:spPr>
          <a:xfrm>
            <a:off x="533399" y="1524000"/>
            <a:ext cx="8068039" cy="4267200"/>
          </a:xfrm>
        </p:spPr>
      </p:pic>
    </p:spTree>
    <p:extLst>
      <p:ext uri="{BB962C8B-B14F-4D97-AF65-F5344CB8AC3E}">
        <p14:creationId xmlns:p14="http://schemas.microsoft.com/office/powerpoint/2010/main" val="2291014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3.OA.9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53337" r="41612" b="16560"/>
          <a:stretch/>
        </p:blipFill>
        <p:spPr>
          <a:xfrm>
            <a:off x="684801" y="1828800"/>
            <a:ext cx="7543800" cy="4225662"/>
          </a:xfrm>
        </p:spPr>
      </p:pic>
    </p:spTree>
    <p:extLst>
      <p:ext uri="{BB962C8B-B14F-4D97-AF65-F5344CB8AC3E}">
        <p14:creationId xmlns:p14="http://schemas.microsoft.com/office/powerpoint/2010/main" val="887559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277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Number &amp; </a:t>
            </a:r>
          </a:p>
          <a:p>
            <a:r>
              <a:rPr lang="en-US" dirty="0" smtClean="0"/>
              <a:t>Operations in Base 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0191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3.NBT.1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9" t="40811" r="29093" b="33732"/>
          <a:stretch/>
        </p:blipFill>
        <p:spPr>
          <a:xfrm>
            <a:off x="228599" y="1447800"/>
            <a:ext cx="8773885" cy="2971800"/>
          </a:xfrm>
        </p:spPr>
      </p:pic>
    </p:spTree>
    <p:extLst>
      <p:ext uri="{BB962C8B-B14F-4D97-AF65-F5344CB8AC3E}">
        <p14:creationId xmlns:p14="http://schemas.microsoft.com/office/powerpoint/2010/main" val="3391479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3.NBT.2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3" t="36113" r="39303" b="40708"/>
          <a:stretch/>
        </p:blipFill>
        <p:spPr>
          <a:xfrm>
            <a:off x="457200" y="1752600"/>
            <a:ext cx="8319715" cy="3276600"/>
          </a:xfrm>
        </p:spPr>
      </p:pic>
    </p:spTree>
    <p:extLst>
      <p:ext uri="{BB962C8B-B14F-4D97-AF65-F5344CB8AC3E}">
        <p14:creationId xmlns:p14="http://schemas.microsoft.com/office/powerpoint/2010/main" val="1390279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</p:spPr>
        <p:txBody>
          <a:bodyPr>
            <a:normAutofit/>
          </a:bodyPr>
          <a:lstStyle/>
          <a:p>
            <a:r>
              <a:rPr lang="en-US" dirty="0" smtClean="0"/>
              <a:t>Operations &amp; </a:t>
            </a:r>
            <a:br>
              <a:rPr lang="en-US" dirty="0" smtClean="0"/>
            </a:br>
            <a:r>
              <a:rPr lang="en-US" dirty="0" smtClean="0"/>
              <a:t>Algebraic 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5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3.NBT.2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9" t="53337" r="27270" b="21207"/>
          <a:stretch/>
        </p:blipFill>
        <p:spPr>
          <a:xfrm>
            <a:off x="85530" y="1676400"/>
            <a:ext cx="8893629" cy="2895600"/>
          </a:xfrm>
        </p:spPr>
      </p:pic>
    </p:spTree>
    <p:extLst>
      <p:ext uri="{BB962C8B-B14F-4D97-AF65-F5344CB8AC3E}">
        <p14:creationId xmlns:p14="http://schemas.microsoft.com/office/powerpoint/2010/main" val="28174543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3.NBT.3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0" t="63843" r="27026" b="5852"/>
          <a:stretch/>
        </p:blipFill>
        <p:spPr>
          <a:xfrm>
            <a:off x="381000" y="1676400"/>
            <a:ext cx="8227061" cy="3124200"/>
          </a:xfrm>
        </p:spPr>
      </p:pic>
    </p:spTree>
    <p:extLst>
      <p:ext uri="{BB962C8B-B14F-4D97-AF65-F5344CB8AC3E}">
        <p14:creationId xmlns:p14="http://schemas.microsoft.com/office/powerpoint/2010/main" val="1136551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277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Number &amp; Operations</a:t>
            </a:r>
          </a:p>
          <a:p>
            <a:r>
              <a:rPr lang="en-US" dirty="0" smtClean="0"/>
              <a:t>Fractions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883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3.NF.1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60206" r="41491" b="1609"/>
          <a:stretch/>
        </p:blipFill>
        <p:spPr>
          <a:xfrm>
            <a:off x="685800" y="1626108"/>
            <a:ext cx="6248400" cy="4423025"/>
          </a:xfrm>
        </p:spPr>
      </p:pic>
    </p:spTree>
    <p:extLst>
      <p:ext uri="{BB962C8B-B14F-4D97-AF65-F5344CB8AC3E}">
        <p14:creationId xmlns:p14="http://schemas.microsoft.com/office/powerpoint/2010/main" val="13902792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3.NF.1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1" t="11516" r="27513" b="43431"/>
          <a:stretch/>
        </p:blipFill>
        <p:spPr>
          <a:xfrm>
            <a:off x="304799" y="1508760"/>
            <a:ext cx="7899103" cy="4587240"/>
          </a:xfrm>
        </p:spPr>
      </p:pic>
    </p:spTree>
    <p:extLst>
      <p:ext uri="{BB962C8B-B14F-4D97-AF65-F5344CB8AC3E}">
        <p14:creationId xmlns:p14="http://schemas.microsoft.com/office/powerpoint/2010/main" val="33914791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3.NF.1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4" t="15759" r="27756" b="13327"/>
          <a:stretch/>
        </p:blipFill>
        <p:spPr>
          <a:xfrm>
            <a:off x="1066800" y="1371600"/>
            <a:ext cx="5791200" cy="5266091"/>
          </a:xfrm>
        </p:spPr>
      </p:pic>
    </p:spTree>
    <p:extLst>
      <p:ext uri="{BB962C8B-B14F-4D97-AF65-F5344CB8AC3E}">
        <p14:creationId xmlns:p14="http://schemas.microsoft.com/office/powerpoint/2010/main" val="1445245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3.NF.2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8" t="24042" r="29336" b="46057"/>
          <a:stretch/>
        </p:blipFill>
        <p:spPr>
          <a:xfrm>
            <a:off x="228600" y="1676400"/>
            <a:ext cx="8346474" cy="3276600"/>
          </a:xfrm>
        </p:spPr>
      </p:pic>
    </p:spTree>
    <p:extLst>
      <p:ext uri="{BB962C8B-B14F-4D97-AF65-F5344CB8AC3E}">
        <p14:creationId xmlns:p14="http://schemas.microsoft.com/office/powerpoint/2010/main" val="2034269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3.NF.2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9" t="55560" r="38695" b="6256"/>
          <a:stretch/>
        </p:blipFill>
        <p:spPr>
          <a:xfrm>
            <a:off x="380999" y="1371600"/>
            <a:ext cx="7796591" cy="5029200"/>
          </a:xfrm>
        </p:spPr>
      </p:pic>
    </p:spTree>
    <p:extLst>
      <p:ext uri="{BB962C8B-B14F-4D97-AF65-F5344CB8AC3E}">
        <p14:creationId xmlns:p14="http://schemas.microsoft.com/office/powerpoint/2010/main" val="33914791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3.NF.2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19193" r="36143" b="45451"/>
          <a:stretch/>
        </p:blipFill>
        <p:spPr>
          <a:xfrm>
            <a:off x="762000" y="1524000"/>
            <a:ext cx="7583424" cy="4267200"/>
          </a:xfrm>
        </p:spPr>
      </p:pic>
    </p:spTree>
    <p:extLst>
      <p:ext uri="{BB962C8B-B14F-4D97-AF65-F5344CB8AC3E}">
        <p14:creationId xmlns:p14="http://schemas.microsoft.com/office/powerpoint/2010/main" val="1445245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3.NF.2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9" t="25255" r="33347" b="35753"/>
          <a:stretch/>
        </p:blipFill>
        <p:spPr>
          <a:xfrm>
            <a:off x="500630" y="1524000"/>
            <a:ext cx="8262370" cy="4817636"/>
          </a:xfrm>
        </p:spPr>
      </p:pic>
    </p:spTree>
    <p:extLst>
      <p:ext uri="{BB962C8B-B14F-4D97-AF65-F5344CB8AC3E}">
        <p14:creationId xmlns:p14="http://schemas.microsoft.com/office/powerpoint/2010/main" val="2767865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3.OA.3</a:t>
            </a:r>
            <a:endParaRPr lang="en-US" dirty="0"/>
          </a:p>
        </p:txBody>
      </p:sp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4" t="24850" r="29093" b="51310"/>
          <a:stretch/>
        </p:blipFill>
        <p:spPr>
          <a:xfrm>
            <a:off x="381000" y="1524000"/>
            <a:ext cx="8475636" cy="2667000"/>
          </a:xfrm>
        </p:spPr>
      </p:pic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4900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3.NF.3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1" t="17981" r="28120" b="27066"/>
          <a:stretch/>
        </p:blipFill>
        <p:spPr>
          <a:xfrm>
            <a:off x="152401" y="1425592"/>
            <a:ext cx="7391400" cy="5221976"/>
          </a:xfrm>
        </p:spPr>
      </p:pic>
    </p:spTree>
    <p:extLst>
      <p:ext uri="{BB962C8B-B14F-4D97-AF65-F5344CB8AC3E}">
        <p14:creationId xmlns:p14="http://schemas.microsoft.com/office/powerpoint/2010/main" val="2034269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3.NF.3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4" t="12728" r="53525" b="57977"/>
          <a:stretch/>
        </p:blipFill>
        <p:spPr>
          <a:xfrm>
            <a:off x="1905000" y="1589532"/>
            <a:ext cx="5316322" cy="4430268"/>
          </a:xfrm>
        </p:spPr>
      </p:pic>
    </p:spTree>
    <p:extLst>
      <p:ext uri="{BB962C8B-B14F-4D97-AF65-F5344CB8AC3E}">
        <p14:creationId xmlns:p14="http://schemas.microsoft.com/office/powerpoint/2010/main" val="1390279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3.NF.3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4" t="41417" r="33712" b="9691"/>
          <a:stretch/>
        </p:blipFill>
        <p:spPr>
          <a:xfrm>
            <a:off x="533400" y="1574292"/>
            <a:ext cx="6858000" cy="4924736"/>
          </a:xfrm>
        </p:spPr>
      </p:pic>
    </p:spTree>
    <p:extLst>
      <p:ext uri="{BB962C8B-B14F-4D97-AF65-F5344CB8AC3E}">
        <p14:creationId xmlns:p14="http://schemas.microsoft.com/office/powerpoint/2010/main" val="3777081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</p:spPr>
        <p:txBody>
          <a:bodyPr>
            <a:normAutofit/>
          </a:bodyPr>
          <a:lstStyle/>
          <a:p>
            <a:r>
              <a:rPr lang="en-US" dirty="0" smtClean="0"/>
              <a:t>Measurement </a:t>
            </a:r>
            <a:br>
              <a:rPr lang="en-US" dirty="0" smtClean="0"/>
            </a:br>
            <a:r>
              <a:rPr lang="en-US" dirty="0" smtClean="0"/>
              <a:t>&amp;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8851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3.MD.1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6" t="11718" r="27027" b="43430"/>
          <a:stretch/>
        </p:blipFill>
        <p:spPr>
          <a:xfrm>
            <a:off x="533399" y="1524000"/>
            <a:ext cx="8186695" cy="4648200"/>
          </a:xfrm>
        </p:spPr>
      </p:pic>
    </p:spTree>
    <p:extLst>
      <p:ext uri="{BB962C8B-B14F-4D97-AF65-F5344CB8AC3E}">
        <p14:creationId xmlns:p14="http://schemas.microsoft.com/office/powerpoint/2010/main" val="20342699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3.MD.2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2" t="17173" r="32497" b="16156"/>
          <a:stretch/>
        </p:blipFill>
        <p:spPr>
          <a:xfrm>
            <a:off x="1447800" y="1295400"/>
            <a:ext cx="5410200" cy="5220368"/>
          </a:xfrm>
        </p:spPr>
      </p:pic>
    </p:spTree>
    <p:extLst>
      <p:ext uri="{BB962C8B-B14F-4D97-AF65-F5344CB8AC3E}">
        <p14:creationId xmlns:p14="http://schemas.microsoft.com/office/powerpoint/2010/main" val="3777081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3.MD.3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4" t="23032" r="29944" b="16762"/>
          <a:stretch/>
        </p:blipFill>
        <p:spPr>
          <a:xfrm>
            <a:off x="890266" y="1295400"/>
            <a:ext cx="6477000" cy="5244962"/>
          </a:xfrm>
        </p:spPr>
      </p:pic>
    </p:spTree>
    <p:extLst>
      <p:ext uri="{BB962C8B-B14F-4D97-AF65-F5344CB8AC3E}">
        <p14:creationId xmlns:p14="http://schemas.microsoft.com/office/powerpoint/2010/main" val="1445245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"/>
            <a:ext cx="8229600" cy="1143000"/>
          </a:xfrm>
        </p:spPr>
        <p:txBody>
          <a:bodyPr/>
          <a:lstStyle/>
          <a:p>
            <a:r>
              <a:rPr lang="en-US" dirty="0" smtClean="0"/>
              <a:t>3.MD.3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11718" r="27512" b="11307"/>
          <a:stretch/>
        </p:blipFill>
        <p:spPr>
          <a:xfrm>
            <a:off x="1447800" y="1233961"/>
            <a:ext cx="5638800" cy="5624039"/>
          </a:xfrm>
        </p:spPr>
      </p:pic>
    </p:spTree>
    <p:extLst>
      <p:ext uri="{BB962C8B-B14F-4D97-AF65-F5344CB8AC3E}">
        <p14:creationId xmlns:p14="http://schemas.microsoft.com/office/powerpoint/2010/main" val="21027115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3.MD.4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11718" r="27999" b="2215"/>
          <a:stretch/>
        </p:blipFill>
        <p:spPr>
          <a:xfrm>
            <a:off x="2209800" y="1295400"/>
            <a:ext cx="4724400" cy="5268572"/>
          </a:xfrm>
        </p:spPr>
      </p:pic>
    </p:spTree>
    <p:extLst>
      <p:ext uri="{BB962C8B-B14F-4D97-AF65-F5344CB8AC3E}">
        <p14:creationId xmlns:p14="http://schemas.microsoft.com/office/powerpoint/2010/main" val="42470961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3.MD.7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2" t="59398" r="42464" b="3428"/>
          <a:stretch/>
        </p:blipFill>
        <p:spPr>
          <a:xfrm>
            <a:off x="685800" y="1524000"/>
            <a:ext cx="6389204" cy="4419600"/>
          </a:xfrm>
        </p:spPr>
      </p:pic>
    </p:spTree>
    <p:extLst>
      <p:ext uri="{BB962C8B-B14F-4D97-AF65-F5344CB8AC3E}">
        <p14:creationId xmlns:p14="http://schemas.microsoft.com/office/powerpoint/2010/main" val="2034269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3.OA.3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0" t="13738" r="38331" b="39188"/>
          <a:stretch/>
        </p:blipFill>
        <p:spPr>
          <a:xfrm>
            <a:off x="609599" y="1371600"/>
            <a:ext cx="6123471" cy="4724400"/>
          </a:xfrm>
        </p:spPr>
      </p:pic>
    </p:spTree>
    <p:extLst>
      <p:ext uri="{BB962C8B-B14F-4D97-AF65-F5344CB8AC3E}">
        <p14:creationId xmlns:p14="http://schemas.microsoft.com/office/powerpoint/2010/main" val="13902792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3.MD.7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0" t="12526" r="27756" b="39794"/>
          <a:stretch/>
        </p:blipFill>
        <p:spPr>
          <a:xfrm>
            <a:off x="566239" y="1533144"/>
            <a:ext cx="7647122" cy="4724400"/>
          </a:xfrm>
        </p:spPr>
      </p:pic>
    </p:spTree>
    <p:extLst>
      <p:ext uri="{BB962C8B-B14F-4D97-AF65-F5344CB8AC3E}">
        <p14:creationId xmlns:p14="http://schemas.microsoft.com/office/powerpoint/2010/main" val="21027115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3.MD.7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6" t="17779" r="36021" b="30904"/>
          <a:stretch/>
        </p:blipFill>
        <p:spPr>
          <a:xfrm>
            <a:off x="1371600" y="1600200"/>
            <a:ext cx="6400800" cy="5128717"/>
          </a:xfrm>
        </p:spPr>
      </p:pic>
    </p:spTree>
    <p:extLst>
      <p:ext uri="{BB962C8B-B14F-4D97-AF65-F5344CB8AC3E}">
        <p14:creationId xmlns:p14="http://schemas.microsoft.com/office/powerpoint/2010/main" val="42470961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3.MD.8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21416" r="31767" b="48077"/>
          <a:stretch/>
        </p:blipFill>
        <p:spPr>
          <a:xfrm>
            <a:off x="658123" y="1676400"/>
            <a:ext cx="8147850" cy="3505200"/>
          </a:xfrm>
        </p:spPr>
      </p:pic>
    </p:spTree>
    <p:extLst>
      <p:ext uri="{BB962C8B-B14F-4D97-AF65-F5344CB8AC3E}">
        <p14:creationId xmlns:p14="http://schemas.microsoft.com/office/powerpoint/2010/main" val="3777081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3.MD.8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3" t="37377" r="31888" b="22822"/>
          <a:stretch/>
        </p:blipFill>
        <p:spPr>
          <a:xfrm>
            <a:off x="609600" y="1524000"/>
            <a:ext cx="8187439" cy="4648200"/>
          </a:xfrm>
        </p:spPr>
      </p:pic>
    </p:spTree>
    <p:extLst>
      <p:ext uri="{BB962C8B-B14F-4D97-AF65-F5344CB8AC3E}">
        <p14:creationId xmlns:p14="http://schemas.microsoft.com/office/powerpoint/2010/main" val="210271157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3.MD.8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9" t="18991" r="29336" b="41814"/>
          <a:stretch/>
        </p:blipFill>
        <p:spPr>
          <a:xfrm>
            <a:off x="609600" y="1520952"/>
            <a:ext cx="7998958" cy="4194048"/>
          </a:xfrm>
        </p:spPr>
      </p:pic>
    </p:spTree>
    <p:extLst>
      <p:ext uri="{BB962C8B-B14F-4D97-AF65-F5344CB8AC3E}">
        <p14:creationId xmlns:p14="http://schemas.microsoft.com/office/powerpoint/2010/main" val="42470961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73362"/>
          </a:xfrm>
        </p:spPr>
        <p:txBody>
          <a:bodyPr>
            <a:normAutofit/>
          </a:bodyPr>
          <a:lstStyle/>
          <a:p>
            <a:r>
              <a:rPr lang="en-US" dirty="0" smtClean="0"/>
              <a:t>Geometry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10430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3.G.1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15760" r="38938" b="31712"/>
          <a:stretch/>
        </p:blipFill>
        <p:spPr>
          <a:xfrm>
            <a:off x="838200" y="1219200"/>
            <a:ext cx="6019800" cy="5434541"/>
          </a:xfrm>
        </p:spPr>
      </p:pic>
    </p:spTree>
    <p:extLst>
      <p:ext uri="{BB962C8B-B14F-4D97-AF65-F5344CB8AC3E}">
        <p14:creationId xmlns:p14="http://schemas.microsoft.com/office/powerpoint/2010/main" val="20342699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3.G.1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7" t="23638" r="31281" b="42016"/>
          <a:stretch/>
        </p:blipFill>
        <p:spPr>
          <a:xfrm>
            <a:off x="436149" y="1524000"/>
            <a:ext cx="8134574" cy="3962400"/>
          </a:xfrm>
        </p:spPr>
      </p:pic>
    </p:spTree>
    <p:extLst>
      <p:ext uri="{BB962C8B-B14F-4D97-AF65-F5344CB8AC3E}">
        <p14:creationId xmlns:p14="http://schemas.microsoft.com/office/powerpoint/2010/main" val="21027115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3.G.2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8" t="52967" r="39304" b="9455"/>
          <a:stretch/>
        </p:blipFill>
        <p:spPr>
          <a:xfrm>
            <a:off x="609600" y="1752600"/>
            <a:ext cx="7391400" cy="4660340"/>
          </a:xfrm>
        </p:spPr>
      </p:pic>
    </p:spTree>
    <p:extLst>
      <p:ext uri="{BB962C8B-B14F-4D97-AF65-F5344CB8AC3E}">
        <p14:creationId xmlns:p14="http://schemas.microsoft.com/office/powerpoint/2010/main" val="3777081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3.G.2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1" t="24042" r="28120" b="24237"/>
          <a:stretch/>
        </p:blipFill>
        <p:spPr>
          <a:xfrm>
            <a:off x="762000" y="1524000"/>
            <a:ext cx="7315200" cy="4941138"/>
          </a:xfrm>
        </p:spPr>
      </p:pic>
    </p:spTree>
    <p:extLst>
      <p:ext uri="{BB962C8B-B14F-4D97-AF65-F5344CB8AC3E}">
        <p14:creationId xmlns:p14="http://schemas.microsoft.com/office/powerpoint/2010/main" val="424709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3.OA.4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8" t="47680" r="41735" b="25045"/>
          <a:stretch/>
        </p:blipFill>
        <p:spPr>
          <a:xfrm>
            <a:off x="914400" y="1589532"/>
            <a:ext cx="6853857" cy="3439668"/>
          </a:xfrm>
        </p:spPr>
      </p:pic>
    </p:spTree>
    <p:extLst>
      <p:ext uri="{BB962C8B-B14F-4D97-AF65-F5344CB8AC3E}">
        <p14:creationId xmlns:p14="http://schemas.microsoft.com/office/powerpoint/2010/main" val="11365517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3.G.2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8" name="Content Placeholder 7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23234" r="53890" b="3428"/>
          <a:stretch/>
        </p:blipFill>
        <p:spPr>
          <a:xfrm>
            <a:off x="3429000" y="990600"/>
            <a:ext cx="2743200" cy="6035040"/>
          </a:xfrm>
        </p:spPr>
      </p:pic>
    </p:spTree>
    <p:extLst>
      <p:ext uri="{BB962C8B-B14F-4D97-AF65-F5344CB8AC3E}">
        <p14:creationId xmlns:p14="http://schemas.microsoft.com/office/powerpoint/2010/main" val="424709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3.OA.4</a:t>
            </a:r>
            <a:endParaRPr lang="en-US" dirty="0"/>
          </a:p>
        </p:txBody>
      </p:sp>
      <p:pic>
        <p:nvPicPr>
          <p:cNvPr id="6" name="Picture 5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19" t="14808" r="27551" b="74846"/>
          <a:stretch/>
        </p:blipFill>
        <p:spPr>
          <a:xfrm>
            <a:off x="7391400" y="76200"/>
            <a:ext cx="1587759" cy="1513332"/>
          </a:xfrm>
          <a:prstGeom prst="rect">
            <a:avLst/>
          </a:prstGeom>
        </p:spPr>
      </p:pic>
      <p:pic>
        <p:nvPicPr>
          <p:cNvPr id="8" name="Content Placeholder 7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8" t="60240" r="44653" b="9657"/>
          <a:stretch/>
        </p:blipFill>
        <p:spPr>
          <a:xfrm>
            <a:off x="685800" y="1676400"/>
            <a:ext cx="6934200" cy="4234409"/>
          </a:xfrm>
        </p:spPr>
      </p:pic>
    </p:spTree>
    <p:extLst>
      <p:ext uri="{BB962C8B-B14F-4D97-AF65-F5344CB8AC3E}">
        <p14:creationId xmlns:p14="http://schemas.microsoft.com/office/powerpoint/2010/main" val="2034269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3.OA.5</a:t>
            </a:r>
            <a:endParaRPr lang="en-US" dirty="0"/>
          </a:p>
        </p:txBody>
      </p:sp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4" t="27476" r="49515" b="52118"/>
          <a:stretch/>
        </p:blipFill>
        <p:spPr>
          <a:xfrm>
            <a:off x="914400" y="1524000"/>
            <a:ext cx="6940991" cy="3505200"/>
          </a:xfrm>
        </p:spPr>
      </p:pic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15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3.OA.5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4" name="Content Placeholder 3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46" t="50508" r="27635" b="13328"/>
          <a:stretch/>
        </p:blipFill>
        <p:spPr>
          <a:xfrm>
            <a:off x="609600" y="1676400"/>
            <a:ext cx="8215978" cy="3810000"/>
          </a:xfrm>
        </p:spPr>
      </p:pic>
    </p:spTree>
    <p:extLst>
      <p:ext uri="{BB962C8B-B14F-4D97-AF65-F5344CB8AC3E}">
        <p14:creationId xmlns:p14="http://schemas.microsoft.com/office/powerpoint/2010/main" val="196671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3.OA.5</a:t>
            </a:r>
            <a:endParaRPr lang="en-US" dirty="0"/>
          </a:p>
        </p:txBody>
      </p:sp>
      <p:pic>
        <p:nvPicPr>
          <p:cNvPr id="7" name="Picture 6" descr="www.dpi.state.nc.us/docs/accountability/testing/releasedforms/g3mathpp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12" t="17012" r="27551" b="72642"/>
          <a:stretch/>
        </p:blipFill>
        <p:spPr>
          <a:xfrm>
            <a:off x="7376410" y="0"/>
            <a:ext cx="1673903" cy="1524000"/>
          </a:xfrm>
          <a:prstGeom prst="rect">
            <a:avLst/>
          </a:prstGeom>
        </p:spPr>
      </p:pic>
      <p:pic>
        <p:nvPicPr>
          <p:cNvPr id="5" name="Content Placeholder 4" descr="www.dpi.state.nc.us/docs/accountability/testing/releasedforms/g3mathpp.pdf - Google Chrome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1" t="56368" r="28850" b="7872"/>
          <a:stretch/>
        </p:blipFill>
        <p:spPr>
          <a:xfrm>
            <a:off x="304800" y="1600200"/>
            <a:ext cx="8671302" cy="4114800"/>
          </a:xfrm>
        </p:spPr>
      </p:pic>
    </p:spTree>
    <p:extLst>
      <p:ext uri="{BB962C8B-B14F-4D97-AF65-F5344CB8AC3E}">
        <p14:creationId xmlns:p14="http://schemas.microsoft.com/office/powerpoint/2010/main" val="3932849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61</Words>
  <Application>Microsoft Office PowerPoint</Application>
  <PresentationFormat>On-screen Show (4:3)</PresentationFormat>
  <Paragraphs>52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Released Math EOG Third Grade</vt:lpstr>
      <vt:lpstr>Operations &amp;  Algebraic Thinking</vt:lpstr>
      <vt:lpstr>3.OA.3</vt:lpstr>
      <vt:lpstr>3.OA.3</vt:lpstr>
      <vt:lpstr>3.OA.4</vt:lpstr>
      <vt:lpstr>3.OA.4</vt:lpstr>
      <vt:lpstr>3.OA.5</vt:lpstr>
      <vt:lpstr>3.OA.5</vt:lpstr>
      <vt:lpstr>3.OA.5</vt:lpstr>
      <vt:lpstr>3.OA.8</vt:lpstr>
      <vt:lpstr>3.OA.8</vt:lpstr>
      <vt:lpstr>3.OA.8</vt:lpstr>
      <vt:lpstr>3.OA.8</vt:lpstr>
      <vt:lpstr>3.OA.9</vt:lpstr>
      <vt:lpstr>3.OA.9</vt:lpstr>
      <vt:lpstr>3.OA.9</vt:lpstr>
      <vt:lpstr>PowerPoint Presentation</vt:lpstr>
      <vt:lpstr>3.NBT.1</vt:lpstr>
      <vt:lpstr>3.NBT.2</vt:lpstr>
      <vt:lpstr>3.NBT.2</vt:lpstr>
      <vt:lpstr>3.NBT.3</vt:lpstr>
      <vt:lpstr>PowerPoint Presentation</vt:lpstr>
      <vt:lpstr>3.NF.1</vt:lpstr>
      <vt:lpstr>3.NF.1</vt:lpstr>
      <vt:lpstr>3.NF.1</vt:lpstr>
      <vt:lpstr>3.NF.2</vt:lpstr>
      <vt:lpstr>3.NF.2</vt:lpstr>
      <vt:lpstr>3.NF.2</vt:lpstr>
      <vt:lpstr>3.NF.2</vt:lpstr>
      <vt:lpstr>3.NF.3</vt:lpstr>
      <vt:lpstr>3.NF.3</vt:lpstr>
      <vt:lpstr>3.NF.3</vt:lpstr>
      <vt:lpstr>Measurement  &amp; Data</vt:lpstr>
      <vt:lpstr>3.MD.1</vt:lpstr>
      <vt:lpstr>3.MD.2</vt:lpstr>
      <vt:lpstr>3.MD.3</vt:lpstr>
      <vt:lpstr>3.MD.3</vt:lpstr>
      <vt:lpstr>3.MD.4</vt:lpstr>
      <vt:lpstr>3.MD.7</vt:lpstr>
      <vt:lpstr>3.MD.7</vt:lpstr>
      <vt:lpstr>3.MD.7</vt:lpstr>
      <vt:lpstr>3.MD.8</vt:lpstr>
      <vt:lpstr>3.MD.8</vt:lpstr>
      <vt:lpstr>3.MD.8</vt:lpstr>
      <vt:lpstr>Geometry</vt:lpstr>
      <vt:lpstr>3.G.1</vt:lpstr>
      <vt:lpstr>3.G.1</vt:lpstr>
      <vt:lpstr>3.G.2</vt:lpstr>
      <vt:lpstr>3.G.2</vt:lpstr>
      <vt:lpstr>3.G.2</vt:lpstr>
    </vt:vector>
  </TitlesOfParts>
  <Company>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Released Math EOG Third Grade</dc:title>
  <dc:creator>Floyd, Ana</dc:creator>
  <cp:lastModifiedBy>Floyd, Ana</cp:lastModifiedBy>
  <cp:revision>11</cp:revision>
  <cp:lastPrinted>2015-08-19T17:57:00Z</cp:lastPrinted>
  <dcterms:created xsi:type="dcterms:W3CDTF">2015-08-19T16:25:40Z</dcterms:created>
  <dcterms:modified xsi:type="dcterms:W3CDTF">2015-10-28T02:00:35Z</dcterms:modified>
</cp:coreProperties>
</file>